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4290000" cy="45720000"/>
  <p:notesSz cx="6858000" cy="9144000"/>
  <p:defaultTextStyle>
    <a:defPPr>
      <a:defRPr lang="pt-BR"/>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76" autoAdjust="0"/>
    <p:restoredTop sz="90929"/>
  </p:normalViewPr>
  <p:slideViewPr>
    <p:cSldViewPr>
      <p:cViewPr>
        <p:scale>
          <a:sx n="25" d="100"/>
          <a:sy n="25" d="100"/>
        </p:scale>
        <p:origin x="-894" y="-72"/>
      </p:cViewPr>
      <p:guideLst>
        <p:guide orient="horz" pos="14400"/>
        <p:guide pos="1080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571750" y="14203363"/>
            <a:ext cx="29146500" cy="9799637"/>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5143500" y="25908000"/>
            <a:ext cx="24003000" cy="116840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1C17303F-F424-4748-B4F5-A27E80DE2427}" type="slidenum">
              <a:rPr lang="pt-BR"/>
              <a:pPr>
                <a:defRPr/>
              </a:pPr>
              <a:t>‹nº›</a:t>
            </a:fld>
            <a:endParaRPr lang="pt-BR"/>
          </a:p>
        </p:txBody>
      </p:sp>
    </p:spTree>
    <p:extLst>
      <p:ext uri="{BB962C8B-B14F-4D97-AF65-F5344CB8AC3E}">
        <p14:creationId xmlns:p14="http://schemas.microsoft.com/office/powerpoint/2010/main" val="1749365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E3CDDD78-33AD-4AE1-9C6D-0DB5C77E42DD}" type="slidenum">
              <a:rPr lang="pt-BR"/>
              <a:pPr>
                <a:defRPr/>
              </a:pPr>
              <a:t>‹nº›</a:t>
            </a:fld>
            <a:endParaRPr lang="pt-BR"/>
          </a:p>
        </p:txBody>
      </p:sp>
    </p:spTree>
    <p:extLst>
      <p:ext uri="{BB962C8B-B14F-4D97-AF65-F5344CB8AC3E}">
        <p14:creationId xmlns:p14="http://schemas.microsoft.com/office/powerpoint/2010/main" val="742497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4431625" y="4064000"/>
            <a:ext cx="7286625" cy="36576000"/>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2571750" y="4064000"/>
            <a:ext cx="21707475" cy="365760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1E21FCFA-DC53-45AA-B291-98ABA8FE4BDE}" type="slidenum">
              <a:rPr lang="pt-BR"/>
              <a:pPr>
                <a:defRPr/>
              </a:pPr>
              <a:t>‹nº›</a:t>
            </a:fld>
            <a:endParaRPr lang="pt-BR"/>
          </a:p>
        </p:txBody>
      </p:sp>
    </p:spTree>
    <p:extLst>
      <p:ext uri="{BB962C8B-B14F-4D97-AF65-F5344CB8AC3E}">
        <p14:creationId xmlns:p14="http://schemas.microsoft.com/office/powerpoint/2010/main" val="3095730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E8CC1C12-37C6-4BBA-B60F-AF1773E79FA5}" type="slidenum">
              <a:rPr lang="pt-BR"/>
              <a:pPr>
                <a:defRPr/>
              </a:pPr>
              <a:t>‹nº›</a:t>
            </a:fld>
            <a:endParaRPr lang="pt-BR"/>
          </a:p>
        </p:txBody>
      </p:sp>
    </p:spTree>
    <p:extLst>
      <p:ext uri="{BB962C8B-B14F-4D97-AF65-F5344CB8AC3E}">
        <p14:creationId xmlns:p14="http://schemas.microsoft.com/office/powerpoint/2010/main" val="3356136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708275" y="29379863"/>
            <a:ext cx="29146500" cy="9080500"/>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2708275" y="19378613"/>
            <a:ext cx="29146500" cy="10001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75B5D573-F7F6-49E5-9DD2-A33EF7B05A24}" type="slidenum">
              <a:rPr lang="pt-BR"/>
              <a:pPr>
                <a:defRPr/>
              </a:pPr>
              <a:t>‹nº›</a:t>
            </a:fld>
            <a:endParaRPr lang="pt-BR"/>
          </a:p>
        </p:txBody>
      </p:sp>
    </p:spTree>
    <p:extLst>
      <p:ext uri="{BB962C8B-B14F-4D97-AF65-F5344CB8AC3E}">
        <p14:creationId xmlns:p14="http://schemas.microsoft.com/office/powerpoint/2010/main" val="3660222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2571750" y="13208000"/>
            <a:ext cx="14497050" cy="274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17221200" y="13208000"/>
            <a:ext cx="14497050" cy="274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04AB51A3-B33E-499C-8694-4DBF2CD29DCC}" type="slidenum">
              <a:rPr lang="pt-BR"/>
              <a:pPr>
                <a:defRPr/>
              </a:pPr>
              <a:t>‹nº›</a:t>
            </a:fld>
            <a:endParaRPr lang="pt-BR"/>
          </a:p>
        </p:txBody>
      </p:sp>
    </p:spTree>
    <p:extLst>
      <p:ext uri="{BB962C8B-B14F-4D97-AF65-F5344CB8AC3E}">
        <p14:creationId xmlns:p14="http://schemas.microsoft.com/office/powerpoint/2010/main" val="3567951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714500" y="1830388"/>
            <a:ext cx="30861000" cy="762000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1714500" y="10234613"/>
            <a:ext cx="15151100" cy="4264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1714500" y="14498638"/>
            <a:ext cx="15151100" cy="263429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17419638" y="10234613"/>
            <a:ext cx="15155862" cy="4264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17419638" y="14498638"/>
            <a:ext cx="15155862" cy="263429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D5BBA0FB-40EE-49ED-B6C6-548F83BDD73F}" type="slidenum">
              <a:rPr lang="pt-BR"/>
              <a:pPr>
                <a:defRPr/>
              </a:pPr>
              <a:t>‹nº›</a:t>
            </a:fld>
            <a:endParaRPr lang="pt-BR"/>
          </a:p>
        </p:txBody>
      </p:sp>
    </p:spTree>
    <p:extLst>
      <p:ext uri="{BB962C8B-B14F-4D97-AF65-F5344CB8AC3E}">
        <p14:creationId xmlns:p14="http://schemas.microsoft.com/office/powerpoint/2010/main" val="1579256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CF4DB679-1A3D-407A-A321-AC5B7D811A74}" type="slidenum">
              <a:rPr lang="pt-BR"/>
              <a:pPr>
                <a:defRPr/>
              </a:pPr>
              <a:t>‹nº›</a:t>
            </a:fld>
            <a:endParaRPr lang="pt-BR"/>
          </a:p>
        </p:txBody>
      </p:sp>
    </p:spTree>
    <p:extLst>
      <p:ext uri="{BB962C8B-B14F-4D97-AF65-F5344CB8AC3E}">
        <p14:creationId xmlns:p14="http://schemas.microsoft.com/office/powerpoint/2010/main" val="3126852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5CD6EFD8-C55C-4586-8765-862D57FF6868}" type="slidenum">
              <a:rPr lang="pt-BR"/>
              <a:pPr>
                <a:defRPr/>
              </a:pPr>
              <a:t>‹nº›</a:t>
            </a:fld>
            <a:endParaRPr lang="pt-BR"/>
          </a:p>
        </p:txBody>
      </p:sp>
    </p:spTree>
    <p:extLst>
      <p:ext uri="{BB962C8B-B14F-4D97-AF65-F5344CB8AC3E}">
        <p14:creationId xmlns:p14="http://schemas.microsoft.com/office/powerpoint/2010/main" val="2299867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14500" y="1820863"/>
            <a:ext cx="11280775" cy="774700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13406438" y="1820863"/>
            <a:ext cx="19169062" cy="39020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1714500" y="9567863"/>
            <a:ext cx="11280775" cy="31273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26733FCF-8108-430D-A119-0F75F2865C59}" type="slidenum">
              <a:rPr lang="pt-BR"/>
              <a:pPr>
                <a:defRPr/>
              </a:pPr>
              <a:t>‹nº›</a:t>
            </a:fld>
            <a:endParaRPr lang="pt-BR"/>
          </a:p>
        </p:txBody>
      </p:sp>
    </p:spTree>
    <p:extLst>
      <p:ext uri="{BB962C8B-B14F-4D97-AF65-F5344CB8AC3E}">
        <p14:creationId xmlns:p14="http://schemas.microsoft.com/office/powerpoint/2010/main" val="666039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721475" y="32004000"/>
            <a:ext cx="20574000" cy="3778250"/>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6721475" y="4084638"/>
            <a:ext cx="20574000" cy="2743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6721475" y="35782250"/>
            <a:ext cx="20574000" cy="5365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4BD4E5BB-EE0F-4D1E-B801-755047B56B3F}" type="slidenum">
              <a:rPr lang="pt-BR"/>
              <a:pPr>
                <a:defRPr/>
              </a:pPr>
              <a:t>‹nº›</a:t>
            </a:fld>
            <a:endParaRPr lang="pt-BR"/>
          </a:p>
        </p:txBody>
      </p:sp>
    </p:spTree>
    <p:extLst>
      <p:ext uri="{BB962C8B-B14F-4D97-AF65-F5344CB8AC3E}">
        <p14:creationId xmlns:p14="http://schemas.microsoft.com/office/powerpoint/2010/main" val="2868834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71750" y="4064000"/>
            <a:ext cx="29146500" cy="76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0" tIns="228600" rIns="457200" bIns="228600" numCol="1" anchor="ctr" anchorCtr="0" compatLnSpc="1">
            <a:prstTxWarp prst="textNoShape">
              <a:avLst/>
            </a:prstTxWarp>
          </a:bodyPr>
          <a:lstStyle/>
          <a:p>
            <a:pPr lvl="0"/>
            <a:r>
              <a:rPr lang="pt-BR" altLang="pt-BR" smtClean="0"/>
              <a:t>Clique para editar o estilo do título mestre</a:t>
            </a:r>
          </a:p>
        </p:txBody>
      </p:sp>
      <p:sp>
        <p:nvSpPr>
          <p:cNvPr id="1027" name="Rectangle 3"/>
          <p:cNvSpPr>
            <a:spLocks noGrp="1" noChangeArrowheads="1"/>
          </p:cNvSpPr>
          <p:nvPr>
            <p:ph type="body" idx="1"/>
          </p:nvPr>
        </p:nvSpPr>
        <p:spPr bwMode="auto">
          <a:xfrm>
            <a:off x="2571750" y="13208000"/>
            <a:ext cx="29146500" cy="27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0" tIns="228600" rIns="457200" bIns="22860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1028" name="Rectangle 4"/>
          <p:cNvSpPr>
            <a:spLocks noGrp="1" noChangeArrowheads="1"/>
          </p:cNvSpPr>
          <p:nvPr>
            <p:ph type="dt" sz="half" idx="2"/>
          </p:nvPr>
        </p:nvSpPr>
        <p:spPr bwMode="auto">
          <a:xfrm>
            <a:off x="2571750" y="41656000"/>
            <a:ext cx="714375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0" tIns="228600" rIns="457200" bIns="228600" numCol="1" anchor="t" anchorCtr="0" compatLnSpc="1">
            <a:prstTxWarp prst="textNoShape">
              <a:avLst/>
            </a:prstTxWarp>
          </a:bodyPr>
          <a:lstStyle>
            <a:lvl1pPr defTabSz="4572000">
              <a:defRPr sz="7000"/>
            </a:lvl1pPr>
          </a:lstStyle>
          <a:p>
            <a:pPr>
              <a:defRPr/>
            </a:pPr>
            <a:endParaRPr lang="pt-BR"/>
          </a:p>
        </p:txBody>
      </p:sp>
      <p:sp>
        <p:nvSpPr>
          <p:cNvPr id="1029" name="Rectangle 5"/>
          <p:cNvSpPr>
            <a:spLocks noGrp="1" noChangeArrowheads="1"/>
          </p:cNvSpPr>
          <p:nvPr>
            <p:ph type="ftr" sz="quarter" idx="3"/>
          </p:nvPr>
        </p:nvSpPr>
        <p:spPr bwMode="auto">
          <a:xfrm>
            <a:off x="11715750" y="41656000"/>
            <a:ext cx="108585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0" tIns="228600" rIns="457200" bIns="228600" numCol="1" anchor="t" anchorCtr="0" compatLnSpc="1">
            <a:prstTxWarp prst="textNoShape">
              <a:avLst/>
            </a:prstTxWarp>
          </a:bodyPr>
          <a:lstStyle>
            <a:lvl1pPr algn="ctr" defTabSz="4572000">
              <a:defRPr sz="7000"/>
            </a:lvl1pPr>
          </a:lstStyle>
          <a:p>
            <a:pPr>
              <a:defRPr/>
            </a:pPr>
            <a:endParaRPr lang="pt-BR"/>
          </a:p>
        </p:txBody>
      </p:sp>
      <p:sp>
        <p:nvSpPr>
          <p:cNvPr id="1030" name="Rectangle 6"/>
          <p:cNvSpPr>
            <a:spLocks noGrp="1" noChangeArrowheads="1"/>
          </p:cNvSpPr>
          <p:nvPr>
            <p:ph type="sldNum" sz="quarter" idx="4"/>
          </p:nvPr>
        </p:nvSpPr>
        <p:spPr bwMode="auto">
          <a:xfrm>
            <a:off x="24574500" y="41656000"/>
            <a:ext cx="714375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0" tIns="228600" rIns="457200" bIns="228600" numCol="1" anchor="t" anchorCtr="0" compatLnSpc="1">
            <a:prstTxWarp prst="textNoShape">
              <a:avLst/>
            </a:prstTxWarp>
          </a:bodyPr>
          <a:lstStyle>
            <a:lvl1pPr algn="r" defTabSz="4572000">
              <a:defRPr sz="7000"/>
            </a:lvl1pPr>
          </a:lstStyle>
          <a:p>
            <a:pPr>
              <a:defRPr/>
            </a:pPr>
            <a:fld id="{8B806D24-69ED-4284-A1D1-37402F3C56BC}"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0" rtl="0" eaLnBrk="0" fontAlgn="base" hangingPunct="0">
        <a:spcBef>
          <a:spcPct val="0"/>
        </a:spcBef>
        <a:spcAft>
          <a:spcPct val="0"/>
        </a:spcAft>
        <a:defRPr sz="22000">
          <a:solidFill>
            <a:schemeClr val="tx2"/>
          </a:solidFill>
          <a:latin typeface="+mj-lt"/>
          <a:ea typeface="+mj-ea"/>
          <a:cs typeface="+mj-cs"/>
        </a:defRPr>
      </a:lvl1pPr>
      <a:lvl2pPr algn="ctr" defTabSz="4572000" rtl="0" eaLnBrk="0" fontAlgn="base" hangingPunct="0">
        <a:spcBef>
          <a:spcPct val="0"/>
        </a:spcBef>
        <a:spcAft>
          <a:spcPct val="0"/>
        </a:spcAft>
        <a:defRPr sz="22000">
          <a:solidFill>
            <a:schemeClr val="tx2"/>
          </a:solidFill>
          <a:latin typeface="Times New Roman" pitchFamily="18" charset="0"/>
          <a:cs typeface="Times New Roman" pitchFamily="18" charset="0"/>
        </a:defRPr>
      </a:lvl2pPr>
      <a:lvl3pPr algn="ctr" defTabSz="4572000" rtl="0" eaLnBrk="0" fontAlgn="base" hangingPunct="0">
        <a:spcBef>
          <a:spcPct val="0"/>
        </a:spcBef>
        <a:spcAft>
          <a:spcPct val="0"/>
        </a:spcAft>
        <a:defRPr sz="22000">
          <a:solidFill>
            <a:schemeClr val="tx2"/>
          </a:solidFill>
          <a:latin typeface="Times New Roman" pitchFamily="18" charset="0"/>
          <a:cs typeface="Times New Roman" pitchFamily="18" charset="0"/>
        </a:defRPr>
      </a:lvl3pPr>
      <a:lvl4pPr algn="ctr" defTabSz="4572000" rtl="0" eaLnBrk="0" fontAlgn="base" hangingPunct="0">
        <a:spcBef>
          <a:spcPct val="0"/>
        </a:spcBef>
        <a:spcAft>
          <a:spcPct val="0"/>
        </a:spcAft>
        <a:defRPr sz="22000">
          <a:solidFill>
            <a:schemeClr val="tx2"/>
          </a:solidFill>
          <a:latin typeface="Times New Roman" pitchFamily="18" charset="0"/>
          <a:cs typeface="Times New Roman" pitchFamily="18" charset="0"/>
        </a:defRPr>
      </a:lvl4pPr>
      <a:lvl5pPr algn="ctr" defTabSz="4572000" rtl="0" eaLnBrk="0" fontAlgn="base" hangingPunct="0">
        <a:spcBef>
          <a:spcPct val="0"/>
        </a:spcBef>
        <a:spcAft>
          <a:spcPct val="0"/>
        </a:spcAft>
        <a:defRPr sz="22000">
          <a:solidFill>
            <a:schemeClr val="tx2"/>
          </a:solidFill>
          <a:latin typeface="Times New Roman" pitchFamily="18" charset="0"/>
          <a:cs typeface="Times New Roman" pitchFamily="18" charset="0"/>
        </a:defRPr>
      </a:lvl5pPr>
      <a:lvl6pPr marL="457200" algn="ctr" defTabSz="4572000" rtl="0" fontAlgn="base">
        <a:spcBef>
          <a:spcPct val="0"/>
        </a:spcBef>
        <a:spcAft>
          <a:spcPct val="0"/>
        </a:spcAft>
        <a:defRPr sz="22000">
          <a:solidFill>
            <a:schemeClr val="tx2"/>
          </a:solidFill>
          <a:latin typeface="Times New Roman" pitchFamily="18" charset="0"/>
          <a:cs typeface="Times New Roman" pitchFamily="18" charset="0"/>
        </a:defRPr>
      </a:lvl6pPr>
      <a:lvl7pPr marL="914400" algn="ctr" defTabSz="4572000" rtl="0" fontAlgn="base">
        <a:spcBef>
          <a:spcPct val="0"/>
        </a:spcBef>
        <a:spcAft>
          <a:spcPct val="0"/>
        </a:spcAft>
        <a:defRPr sz="22000">
          <a:solidFill>
            <a:schemeClr val="tx2"/>
          </a:solidFill>
          <a:latin typeface="Times New Roman" pitchFamily="18" charset="0"/>
          <a:cs typeface="Times New Roman" pitchFamily="18" charset="0"/>
        </a:defRPr>
      </a:lvl7pPr>
      <a:lvl8pPr marL="1371600" algn="ctr" defTabSz="4572000" rtl="0" fontAlgn="base">
        <a:spcBef>
          <a:spcPct val="0"/>
        </a:spcBef>
        <a:spcAft>
          <a:spcPct val="0"/>
        </a:spcAft>
        <a:defRPr sz="22000">
          <a:solidFill>
            <a:schemeClr val="tx2"/>
          </a:solidFill>
          <a:latin typeface="Times New Roman" pitchFamily="18" charset="0"/>
          <a:cs typeface="Times New Roman" pitchFamily="18" charset="0"/>
        </a:defRPr>
      </a:lvl8pPr>
      <a:lvl9pPr marL="1828800" algn="ctr" defTabSz="4572000" rtl="0" fontAlgn="base">
        <a:spcBef>
          <a:spcPct val="0"/>
        </a:spcBef>
        <a:spcAft>
          <a:spcPct val="0"/>
        </a:spcAft>
        <a:defRPr sz="22000">
          <a:solidFill>
            <a:schemeClr val="tx2"/>
          </a:solidFill>
          <a:latin typeface="Times New Roman" pitchFamily="18" charset="0"/>
          <a:cs typeface="Times New Roman" pitchFamily="18" charset="0"/>
        </a:defRPr>
      </a:lvl9pPr>
    </p:titleStyle>
    <p:bodyStyle>
      <a:lvl1pPr marL="1714500" indent="-1714500" algn="l" defTabSz="4572000" rtl="0" eaLnBrk="0" fontAlgn="base" hangingPunct="0">
        <a:spcBef>
          <a:spcPct val="20000"/>
        </a:spcBef>
        <a:spcAft>
          <a:spcPct val="0"/>
        </a:spcAft>
        <a:buChar char="•"/>
        <a:defRPr sz="16000">
          <a:solidFill>
            <a:schemeClr val="tx1"/>
          </a:solidFill>
          <a:latin typeface="+mn-lt"/>
          <a:ea typeface="+mn-ea"/>
          <a:cs typeface="+mn-cs"/>
        </a:defRPr>
      </a:lvl1pPr>
      <a:lvl2pPr marL="3714750" indent="-1428750" algn="l" defTabSz="4572000" rtl="0" eaLnBrk="0" fontAlgn="base" hangingPunct="0">
        <a:spcBef>
          <a:spcPct val="20000"/>
        </a:spcBef>
        <a:spcAft>
          <a:spcPct val="0"/>
        </a:spcAft>
        <a:buChar char="–"/>
        <a:defRPr sz="14000">
          <a:solidFill>
            <a:schemeClr val="tx1"/>
          </a:solidFill>
          <a:latin typeface="+mn-lt"/>
          <a:cs typeface="+mn-cs"/>
        </a:defRPr>
      </a:lvl2pPr>
      <a:lvl3pPr marL="5715000" indent="-1143000" algn="l" defTabSz="4572000" rtl="0" eaLnBrk="0" fontAlgn="base" hangingPunct="0">
        <a:spcBef>
          <a:spcPct val="20000"/>
        </a:spcBef>
        <a:spcAft>
          <a:spcPct val="0"/>
        </a:spcAft>
        <a:buChar char="•"/>
        <a:defRPr sz="12000">
          <a:solidFill>
            <a:schemeClr val="tx1"/>
          </a:solidFill>
          <a:latin typeface="+mn-lt"/>
          <a:cs typeface="+mn-cs"/>
        </a:defRPr>
      </a:lvl3pPr>
      <a:lvl4pPr marL="8001000" indent="-1143000" algn="l" defTabSz="4572000" rtl="0" eaLnBrk="0" fontAlgn="base" hangingPunct="0">
        <a:spcBef>
          <a:spcPct val="20000"/>
        </a:spcBef>
        <a:spcAft>
          <a:spcPct val="0"/>
        </a:spcAft>
        <a:buChar char="–"/>
        <a:defRPr sz="10000">
          <a:solidFill>
            <a:schemeClr val="tx1"/>
          </a:solidFill>
          <a:latin typeface="+mn-lt"/>
          <a:cs typeface="+mn-cs"/>
        </a:defRPr>
      </a:lvl4pPr>
      <a:lvl5pPr marL="10287000" indent="-1143000" algn="l" defTabSz="4572000" rtl="0" eaLnBrk="0" fontAlgn="base" hangingPunct="0">
        <a:spcBef>
          <a:spcPct val="20000"/>
        </a:spcBef>
        <a:spcAft>
          <a:spcPct val="0"/>
        </a:spcAft>
        <a:buChar char="»"/>
        <a:defRPr sz="10000">
          <a:solidFill>
            <a:schemeClr val="tx1"/>
          </a:solidFill>
          <a:latin typeface="+mn-lt"/>
          <a:cs typeface="+mn-cs"/>
        </a:defRPr>
      </a:lvl5pPr>
      <a:lvl6pPr marL="10744200" indent="-1143000" algn="l" defTabSz="4572000" rtl="0" fontAlgn="base">
        <a:spcBef>
          <a:spcPct val="20000"/>
        </a:spcBef>
        <a:spcAft>
          <a:spcPct val="0"/>
        </a:spcAft>
        <a:buChar char="»"/>
        <a:defRPr sz="10000">
          <a:solidFill>
            <a:schemeClr val="tx1"/>
          </a:solidFill>
          <a:latin typeface="+mn-lt"/>
          <a:cs typeface="+mn-cs"/>
        </a:defRPr>
      </a:lvl6pPr>
      <a:lvl7pPr marL="11201400" indent="-1143000" algn="l" defTabSz="4572000" rtl="0" fontAlgn="base">
        <a:spcBef>
          <a:spcPct val="20000"/>
        </a:spcBef>
        <a:spcAft>
          <a:spcPct val="0"/>
        </a:spcAft>
        <a:buChar char="»"/>
        <a:defRPr sz="10000">
          <a:solidFill>
            <a:schemeClr val="tx1"/>
          </a:solidFill>
          <a:latin typeface="+mn-lt"/>
          <a:cs typeface="+mn-cs"/>
        </a:defRPr>
      </a:lvl7pPr>
      <a:lvl8pPr marL="11658600" indent="-1143000" algn="l" defTabSz="4572000" rtl="0" fontAlgn="base">
        <a:spcBef>
          <a:spcPct val="20000"/>
        </a:spcBef>
        <a:spcAft>
          <a:spcPct val="0"/>
        </a:spcAft>
        <a:buChar char="»"/>
        <a:defRPr sz="10000">
          <a:solidFill>
            <a:schemeClr val="tx1"/>
          </a:solidFill>
          <a:latin typeface="+mn-lt"/>
          <a:cs typeface="+mn-cs"/>
        </a:defRPr>
      </a:lvl8pPr>
      <a:lvl9pPr marL="12115800" indent="-1143000" algn="l" defTabSz="4572000" rtl="0" fontAlgn="base">
        <a:spcBef>
          <a:spcPct val="20000"/>
        </a:spcBef>
        <a:spcAft>
          <a:spcPct val="0"/>
        </a:spcAft>
        <a:buChar char="»"/>
        <a:defRPr sz="10000">
          <a:solidFill>
            <a:schemeClr val="tx1"/>
          </a:solidFill>
          <a:latin typeface="+mn-lt"/>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668000" y="990600"/>
            <a:ext cx="22669500" cy="2286000"/>
          </a:xfrm>
        </p:spPr>
        <p:txBody>
          <a:bodyPr/>
          <a:lstStyle/>
          <a:p>
            <a:pPr eaLnBrk="1" hangingPunct="1"/>
            <a:r>
              <a:rPr lang="pt-BR" altLang="pt-BR" sz="15000" smtClean="0">
                <a:latin typeface="Arial Black" pitchFamily="34" charset="0"/>
              </a:rPr>
              <a:t>TÍTULO DO BANNER</a:t>
            </a:r>
          </a:p>
        </p:txBody>
      </p:sp>
      <p:sp>
        <p:nvSpPr>
          <p:cNvPr id="2051" name="Rectangle 3"/>
          <p:cNvSpPr>
            <a:spLocks noGrp="1" noChangeArrowheads="1"/>
          </p:cNvSpPr>
          <p:nvPr>
            <p:ph type="subTitle" idx="1"/>
          </p:nvPr>
        </p:nvSpPr>
        <p:spPr>
          <a:xfrm>
            <a:off x="609600" y="4114800"/>
            <a:ext cx="33070800" cy="3276600"/>
          </a:xfrm>
        </p:spPr>
        <p:txBody>
          <a:bodyPr/>
          <a:lstStyle/>
          <a:p>
            <a:pPr eaLnBrk="1" hangingPunct="1"/>
            <a:r>
              <a:rPr lang="pt-BR" altLang="pt-BR" sz="3600" smtClean="0">
                <a:latin typeface="Arial Black" pitchFamily="34" charset="0"/>
              </a:rPr>
              <a:t>Título da Pesquisa em Inglês</a:t>
            </a:r>
          </a:p>
          <a:p>
            <a:pPr eaLnBrk="1" hangingPunct="1"/>
            <a:r>
              <a:rPr lang="pt-BR" altLang="pt-BR" sz="3600" smtClean="0">
                <a:latin typeface="Arial" charset="0"/>
              </a:rPr>
              <a:t>NOME DOS PESQUISADORES NONONO,NO; NONONO,NO; NONONO,NO; NONONO,NO; NONONO,NO; NONONO,NO. 1. Nome do contato - Email do contato nonono@nonono.com.br 2. Nome do contato - Email do contato nonono@nonono.com.br 3. Nome do contato - Email do contato nonono@nonono.com.br 4. Nome do contato - Email do contato nonono@nonono.com.br 5. Nome do contato - Email do contato nonono@nonono.com.br 6. Nome do contato - Email do contato nonono@nonono.com.br </a:t>
            </a:r>
          </a:p>
        </p:txBody>
      </p:sp>
      <p:sp>
        <p:nvSpPr>
          <p:cNvPr id="2052" name="Text Box 6"/>
          <p:cNvSpPr txBox="1">
            <a:spLocks noChangeArrowheads="1"/>
          </p:cNvSpPr>
          <p:nvPr/>
        </p:nvSpPr>
        <p:spPr bwMode="auto">
          <a:xfrm>
            <a:off x="533400" y="8305800"/>
            <a:ext cx="16611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0">
                <a:solidFill>
                  <a:schemeClr val="tx1"/>
                </a:solidFill>
                <a:latin typeface="Times New Roman" pitchFamily="18" charset="0"/>
                <a:cs typeface="Times New Roman" pitchFamily="18" charset="0"/>
              </a:defRPr>
            </a:lvl1pPr>
            <a:lvl2pPr marL="742950" indent="-285750">
              <a:defRPr sz="14000">
                <a:solidFill>
                  <a:schemeClr val="tx1"/>
                </a:solidFill>
                <a:latin typeface="Times New Roman" pitchFamily="18" charset="0"/>
                <a:cs typeface="Times New Roman" pitchFamily="18" charset="0"/>
              </a:defRPr>
            </a:lvl2pPr>
            <a:lvl3pPr marL="1143000" indent="-228600">
              <a:defRPr sz="12000">
                <a:solidFill>
                  <a:schemeClr val="tx1"/>
                </a:solidFill>
                <a:latin typeface="Times New Roman" pitchFamily="18" charset="0"/>
                <a:cs typeface="Times New Roman" pitchFamily="18" charset="0"/>
              </a:defRPr>
            </a:lvl3pPr>
            <a:lvl4pPr marL="1600200" indent="-228600">
              <a:defRPr sz="10000">
                <a:solidFill>
                  <a:schemeClr val="tx1"/>
                </a:solidFill>
                <a:latin typeface="Times New Roman" pitchFamily="18" charset="0"/>
                <a:cs typeface="Times New Roman" pitchFamily="18" charset="0"/>
              </a:defRPr>
            </a:lvl4pPr>
            <a:lvl5pPr marL="2057400" indent="-228600">
              <a:defRPr sz="10000">
                <a:solidFill>
                  <a:schemeClr val="tx1"/>
                </a:solidFill>
                <a:latin typeface="Times New Roman" pitchFamily="18" charset="0"/>
                <a:cs typeface="Times New Roman" pitchFamily="18" charset="0"/>
              </a:defRPr>
            </a:lvl5pPr>
            <a:lvl6pPr marL="2514600" indent="-228600" eaLnBrk="0" hangingPunct="0">
              <a:defRPr sz="10000">
                <a:solidFill>
                  <a:schemeClr val="tx1"/>
                </a:solidFill>
                <a:latin typeface="Times New Roman" pitchFamily="18" charset="0"/>
                <a:cs typeface="Times New Roman" pitchFamily="18" charset="0"/>
              </a:defRPr>
            </a:lvl6pPr>
            <a:lvl7pPr marL="2971800" indent="-228600" eaLnBrk="0" hangingPunct="0">
              <a:defRPr sz="10000">
                <a:solidFill>
                  <a:schemeClr val="tx1"/>
                </a:solidFill>
                <a:latin typeface="Times New Roman" pitchFamily="18" charset="0"/>
                <a:cs typeface="Times New Roman" pitchFamily="18" charset="0"/>
              </a:defRPr>
            </a:lvl7pPr>
            <a:lvl8pPr marL="3429000" indent="-228600" eaLnBrk="0" hangingPunct="0">
              <a:defRPr sz="10000">
                <a:solidFill>
                  <a:schemeClr val="tx1"/>
                </a:solidFill>
                <a:latin typeface="Times New Roman" pitchFamily="18" charset="0"/>
                <a:cs typeface="Times New Roman" pitchFamily="18" charset="0"/>
              </a:defRPr>
            </a:lvl8pPr>
            <a:lvl9pPr marL="3886200" indent="-228600" eaLnBrk="0" hangingPunct="0">
              <a:defRPr sz="10000">
                <a:solidFill>
                  <a:schemeClr val="tx1"/>
                </a:solidFill>
                <a:latin typeface="Times New Roman" pitchFamily="18" charset="0"/>
                <a:cs typeface="Times New Roman" pitchFamily="18" charset="0"/>
              </a:defRPr>
            </a:lvl9pPr>
          </a:lstStyle>
          <a:p>
            <a:pPr>
              <a:spcBef>
                <a:spcPct val="50000"/>
              </a:spcBef>
            </a:pPr>
            <a:r>
              <a:rPr lang="pt-BR" altLang="pt-BR" sz="5400">
                <a:latin typeface="Arial Black" pitchFamily="34" charset="0"/>
              </a:rPr>
              <a:t>TÍTULO</a:t>
            </a:r>
          </a:p>
        </p:txBody>
      </p:sp>
      <p:sp>
        <p:nvSpPr>
          <p:cNvPr id="2053" name="Text Box 7"/>
          <p:cNvSpPr txBox="1">
            <a:spLocks noChangeArrowheads="1"/>
          </p:cNvSpPr>
          <p:nvPr/>
        </p:nvSpPr>
        <p:spPr bwMode="auto">
          <a:xfrm>
            <a:off x="17678400" y="8305800"/>
            <a:ext cx="16611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0">
                <a:solidFill>
                  <a:schemeClr val="tx1"/>
                </a:solidFill>
                <a:latin typeface="Times New Roman" pitchFamily="18" charset="0"/>
                <a:cs typeface="Times New Roman" pitchFamily="18" charset="0"/>
              </a:defRPr>
            </a:lvl1pPr>
            <a:lvl2pPr marL="742950" indent="-285750">
              <a:defRPr sz="14000">
                <a:solidFill>
                  <a:schemeClr val="tx1"/>
                </a:solidFill>
                <a:latin typeface="Times New Roman" pitchFamily="18" charset="0"/>
                <a:cs typeface="Times New Roman" pitchFamily="18" charset="0"/>
              </a:defRPr>
            </a:lvl2pPr>
            <a:lvl3pPr marL="1143000" indent="-228600">
              <a:defRPr sz="12000">
                <a:solidFill>
                  <a:schemeClr val="tx1"/>
                </a:solidFill>
                <a:latin typeface="Times New Roman" pitchFamily="18" charset="0"/>
                <a:cs typeface="Times New Roman" pitchFamily="18" charset="0"/>
              </a:defRPr>
            </a:lvl3pPr>
            <a:lvl4pPr marL="1600200" indent="-228600">
              <a:defRPr sz="10000">
                <a:solidFill>
                  <a:schemeClr val="tx1"/>
                </a:solidFill>
                <a:latin typeface="Times New Roman" pitchFamily="18" charset="0"/>
                <a:cs typeface="Times New Roman" pitchFamily="18" charset="0"/>
              </a:defRPr>
            </a:lvl4pPr>
            <a:lvl5pPr marL="2057400" indent="-228600">
              <a:defRPr sz="10000">
                <a:solidFill>
                  <a:schemeClr val="tx1"/>
                </a:solidFill>
                <a:latin typeface="Times New Roman" pitchFamily="18" charset="0"/>
                <a:cs typeface="Times New Roman" pitchFamily="18" charset="0"/>
              </a:defRPr>
            </a:lvl5pPr>
            <a:lvl6pPr marL="2514600" indent="-228600" eaLnBrk="0" hangingPunct="0">
              <a:defRPr sz="10000">
                <a:solidFill>
                  <a:schemeClr val="tx1"/>
                </a:solidFill>
                <a:latin typeface="Times New Roman" pitchFamily="18" charset="0"/>
                <a:cs typeface="Times New Roman" pitchFamily="18" charset="0"/>
              </a:defRPr>
            </a:lvl6pPr>
            <a:lvl7pPr marL="2971800" indent="-228600" eaLnBrk="0" hangingPunct="0">
              <a:defRPr sz="10000">
                <a:solidFill>
                  <a:schemeClr val="tx1"/>
                </a:solidFill>
                <a:latin typeface="Times New Roman" pitchFamily="18" charset="0"/>
                <a:cs typeface="Times New Roman" pitchFamily="18" charset="0"/>
              </a:defRPr>
            </a:lvl7pPr>
            <a:lvl8pPr marL="3429000" indent="-228600" eaLnBrk="0" hangingPunct="0">
              <a:defRPr sz="10000">
                <a:solidFill>
                  <a:schemeClr val="tx1"/>
                </a:solidFill>
                <a:latin typeface="Times New Roman" pitchFamily="18" charset="0"/>
                <a:cs typeface="Times New Roman" pitchFamily="18" charset="0"/>
              </a:defRPr>
            </a:lvl8pPr>
            <a:lvl9pPr marL="3886200" indent="-228600" eaLnBrk="0" hangingPunct="0">
              <a:defRPr sz="10000">
                <a:solidFill>
                  <a:schemeClr val="tx1"/>
                </a:solidFill>
                <a:latin typeface="Times New Roman" pitchFamily="18" charset="0"/>
                <a:cs typeface="Times New Roman" pitchFamily="18" charset="0"/>
              </a:defRPr>
            </a:lvl9pPr>
          </a:lstStyle>
          <a:p>
            <a:pPr>
              <a:spcBef>
                <a:spcPct val="50000"/>
              </a:spcBef>
            </a:pPr>
            <a:r>
              <a:rPr lang="pt-BR" altLang="pt-BR" sz="5400">
                <a:latin typeface="Arial Black" pitchFamily="34" charset="0"/>
              </a:rPr>
              <a:t>TÍTULO</a:t>
            </a:r>
          </a:p>
        </p:txBody>
      </p:sp>
      <p:sp>
        <p:nvSpPr>
          <p:cNvPr id="2054" name="Rectangle 8"/>
          <p:cNvSpPr>
            <a:spLocks noChangeArrowheads="1"/>
          </p:cNvSpPr>
          <p:nvPr/>
        </p:nvSpPr>
        <p:spPr bwMode="auto">
          <a:xfrm>
            <a:off x="533400" y="9677400"/>
            <a:ext cx="16611600" cy="2430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228600" rIns="457200" bIns="228600"/>
          <a:lstStyle/>
          <a:p>
            <a:pPr algn="just" defTabSz="4572000" eaLnBrk="0" hangingPunct="0"/>
            <a:r>
              <a:rPr lang="pt-BR" altLang="pt-BR" sz="4400">
                <a:latin typeface="Arial" charset="0"/>
                <a:cs typeface="Arial" charset="0"/>
              </a:rPr>
              <a:t>Lorem ipsum dolor sit amet, consectetur adipiscing elit. Duis in turpis quis velit dapibus consequat. Vivamus tortor ligula, posuere id laoreet quis, ultrices eget nulla. Maecenas turpis odio, posuere non tempor nec, tincidunt sed lectus. Integer molestie rutrum iaculis. Lorem ipsum dolor sit amet, consectetur adipiscing elit. Fusce eget molestie velit. Sed blandit lectus vel justo ultrices aliquet. Etiam quis augue et urna dignissim pharetra ut sed nunc. Donec dictum ullamcorper porttitor. Sed commodo magna suscipit leo bibendum auctor. </a:t>
            </a:r>
          </a:p>
          <a:p>
            <a:pPr algn="just" defTabSz="4572000" eaLnBrk="0" hangingPunct="0"/>
            <a:endParaRPr lang="pt-BR" altLang="pt-BR" sz="4400">
              <a:latin typeface="Arial" charset="0"/>
              <a:cs typeface="Arial" charset="0"/>
            </a:endParaRPr>
          </a:p>
          <a:p>
            <a:pPr algn="just" defTabSz="4572000" eaLnBrk="0" hangingPunct="0">
              <a:buFontTx/>
              <a:buChar char="•"/>
            </a:pPr>
            <a:r>
              <a:rPr lang="pt-BR" altLang="pt-BR" sz="4400">
                <a:latin typeface="Arial" charset="0"/>
                <a:cs typeface="Arial" charset="0"/>
              </a:rPr>
              <a:t>Cum sociis natoque penatibus et magnis dis parturient montes, nascetur ridiculus mus. Vivamus sed justo et dui scelerisque imperdiet. Praesent a ullamcorper justo. </a:t>
            </a:r>
          </a:p>
          <a:p>
            <a:pPr algn="just" defTabSz="4572000" eaLnBrk="0" hangingPunct="0">
              <a:buFontTx/>
              <a:buChar char="•"/>
            </a:pPr>
            <a:r>
              <a:rPr lang="pt-BR" altLang="pt-BR" sz="4400">
                <a:latin typeface="Arial" charset="0"/>
                <a:cs typeface="Arial" charset="0"/>
              </a:rPr>
              <a:t>Mauris vehicula hendrerit purus, mollis tristique velit eleifend sit amet. Cras velit sem, tincidunt ut dapibus ut, condimentum at quam. Duis iaculis felis quis tortor congue nec egestas nulla dapibus. Aliquam erat volutpat. </a:t>
            </a:r>
          </a:p>
          <a:p>
            <a:pPr algn="just" defTabSz="4572000" eaLnBrk="0" hangingPunct="0">
              <a:buFontTx/>
              <a:buChar char="•"/>
            </a:pPr>
            <a:r>
              <a:rPr lang="pt-BR" altLang="pt-BR" sz="4400">
                <a:latin typeface="Arial" charset="0"/>
                <a:cs typeface="Arial" charset="0"/>
              </a:rPr>
              <a:t>Cras ligula sem, laoreet a consequat sit amet, fringilla et odio. Aliquam velit nisl, euismod sit amet pharetra sed, convallis vitae mi. Curabitur in eleifend risus. Aliquam non iaculis mi. Aenean id pellentesque est. Sed quis justo erat, non laoreet nisi. </a:t>
            </a:r>
          </a:p>
          <a:p>
            <a:pPr algn="just" defTabSz="4572000" eaLnBrk="0" hangingPunct="0">
              <a:buFontTx/>
              <a:buChar char="•"/>
            </a:pPr>
            <a:r>
              <a:rPr lang="pt-BR" altLang="pt-BR" sz="4400">
                <a:latin typeface="Arial" charset="0"/>
                <a:cs typeface="Arial" charset="0"/>
              </a:rPr>
              <a:t>Nullam nec lorem magna. Nam volutpat orci erat, hendrerit rutrum velit. Pellentesque in mauris et erat vulputate consequat. Vivamus ut erat eget dolor imperdiet aliquam ac eu est. Mauris condimentum varius elit sit amet tempus. Nam convallis mattis tempus.</a:t>
            </a:r>
          </a:p>
          <a:p>
            <a:pPr algn="just" defTabSz="4572000" eaLnBrk="0" hangingPunct="0">
              <a:buFontTx/>
              <a:buChar char="•"/>
            </a:pPr>
            <a:endParaRPr lang="pt-BR" altLang="pt-BR" sz="4400">
              <a:latin typeface="Arial" charset="0"/>
              <a:cs typeface="Arial" charset="0"/>
            </a:endParaRPr>
          </a:p>
          <a:p>
            <a:pPr algn="just" defTabSz="4572000" eaLnBrk="0" hangingPunct="0"/>
            <a:r>
              <a:rPr lang="pt-BR" altLang="pt-BR" sz="4400">
                <a:latin typeface="Arial" charset="0"/>
                <a:cs typeface="Arial" charset="0"/>
              </a:rPr>
              <a:t>Aliquam ornare sodales lectus in porttitor. Quisque congue, ante et luctus dignissim, turpis nisl rhoncus nulla, sed sagittis enim felis ac enim. Vivamus tempus lacinia libero, at fermentum odio condimentum quis. Praesent metus dui, interdum a lobortis ac, suscipit ac augue. Donec commodo, purus vitae adipiscing molestie, erat lacus accumsan purus, id porta metus lacus nec eros. Proin et luctus felis. </a:t>
            </a:r>
          </a:p>
        </p:txBody>
      </p:sp>
      <p:sp>
        <p:nvSpPr>
          <p:cNvPr id="2055" name="Text Box 10"/>
          <p:cNvSpPr txBox="1">
            <a:spLocks noChangeArrowheads="1"/>
          </p:cNvSpPr>
          <p:nvPr/>
        </p:nvSpPr>
        <p:spPr bwMode="auto">
          <a:xfrm>
            <a:off x="17602200" y="10134600"/>
            <a:ext cx="16154400" cy="5946775"/>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0">
                <a:solidFill>
                  <a:schemeClr val="tx1"/>
                </a:solidFill>
                <a:latin typeface="Times New Roman" pitchFamily="18" charset="0"/>
                <a:cs typeface="Times New Roman" pitchFamily="18" charset="0"/>
              </a:defRPr>
            </a:lvl1pPr>
            <a:lvl2pPr marL="742950" indent="-285750">
              <a:defRPr sz="14000">
                <a:solidFill>
                  <a:schemeClr val="tx1"/>
                </a:solidFill>
                <a:latin typeface="Times New Roman" pitchFamily="18" charset="0"/>
                <a:cs typeface="Times New Roman" pitchFamily="18" charset="0"/>
              </a:defRPr>
            </a:lvl2pPr>
            <a:lvl3pPr marL="1143000" indent="-228600">
              <a:defRPr sz="12000">
                <a:solidFill>
                  <a:schemeClr val="tx1"/>
                </a:solidFill>
                <a:latin typeface="Times New Roman" pitchFamily="18" charset="0"/>
                <a:cs typeface="Times New Roman" pitchFamily="18" charset="0"/>
              </a:defRPr>
            </a:lvl3pPr>
            <a:lvl4pPr marL="1600200" indent="-228600">
              <a:defRPr sz="10000">
                <a:solidFill>
                  <a:schemeClr val="tx1"/>
                </a:solidFill>
                <a:latin typeface="Times New Roman" pitchFamily="18" charset="0"/>
                <a:cs typeface="Times New Roman" pitchFamily="18" charset="0"/>
              </a:defRPr>
            </a:lvl4pPr>
            <a:lvl5pPr marL="2057400" indent="-228600">
              <a:defRPr sz="10000">
                <a:solidFill>
                  <a:schemeClr val="tx1"/>
                </a:solidFill>
                <a:latin typeface="Times New Roman" pitchFamily="18" charset="0"/>
                <a:cs typeface="Times New Roman" pitchFamily="18" charset="0"/>
              </a:defRPr>
            </a:lvl5pPr>
            <a:lvl6pPr marL="2514600" indent="-228600" eaLnBrk="0" hangingPunct="0">
              <a:defRPr sz="10000">
                <a:solidFill>
                  <a:schemeClr val="tx1"/>
                </a:solidFill>
                <a:latin typeface="Times New Roman" pitchFamily="18" charset="0"/>
                <a:cs typeface="Times New Roman" pitchFamily="18" charset="0"/>
              </a:defRPr>
            </a:lvl6pPr>
            <a:lvl7pPr marL="2971800" indent="-228600" eaLnBrk="0" hangingPunct="0">
              <a:defRPr sz="10000">
                <a:solidFill>
                  <a:schemeClr val="tx1"/>
                </a:solidFill>
                <a:latin typeface="Times New Roman" pitchFamily="18" charset="0"/>
                <a:cs typeface="Times New Roman" pitchFamily="18" charset="0"/>
              </a:defRPr>
            </a:lvl7pPr>
            <a:lvl8pPr marL="3429000" indent="-228600" eaLnBrk="0" hangingPunct="0">
              <a:defRPr sz="10000">
                <a:solidFill>
                  <a:schemeClr val="tx1"/>
                </a:solidFill>
                <a:latin typeface="Times New Roman" pitchFamily="18" charset="0"/>
                <a:cs typeface="Times New Roman" pitchFamily="18" charset="0"/>
              </a:defRPr>
            </a:lvl8pPr>
            <a:lvl9pPr marL="3886200" indent="-228600" eaLnBrk="0" hangingPunct="0">
              <a:defRPr sz="10000">
                <a:solidFill>
                  <a:schemeClr val="tx1"/>
                </a:solidFill>
                <a:latin typeface="Times New Roman" pitchFamily="18" charset="0"/>
                <a:cs typeface="Times New Roman" pitchFamily="18" charset="0"/>
              </a:defRPr>
            </a:lvl9pPr>
          </a:lstStyle>
          <a:p>
            <a:pPr>
              <a:spcBef>
                <a:spcPct val="50000"/>
              </a:spcBef>
            </a:pPr>
            <a:endParaRPr lang="pt-BR" altLang="pt-BR" sz="9600">
              <a:solidFill>
                <a:schemeClr val="bg1"/>
              </a:solidFill>
              <a:latin typeface="Humanst531 Blk BT" pitchFamily="34" charset="0"/>
            </a:endParaRPr>
          </a:p>
          <a:p>
            <a:pPr algn="ctr">
              <a:spcBef>
                <a:spcPct val="50000"/>
              </a:spcBef>
            </a:pPr>
            <a:r>
              <a:rPr lang="pt-BR" altLang="pt-BR" sz="9600">
                <a:solidFill>
                  <a:schemeClr val="bg1"/>
                </a:solidFill>
                <a:latin typeface="Arial Black" pitchFamily="34" charset="0"/>
              </a:rPr>
              <a:t>IMAGEM</a:t>
            </a:r>
          </a:p>
          <a:p>
            <a:pPr>
              <a:spcBef>
                <a:spcPct val="50000"/>
              </a:spcBef>
            </a:pPr>
            <a:endParaRPr lang="pt-BR" altLang="pt-BR" sz="9600">
              <a:solidFill>
                <a:schemeClr val="bg1"/>
              </a:solidFill>
              <a:latin typeface="Humanst531 Blk BT" pitchFamily="34" charset="0"/>
            </a:endParaRPr>
          </a:p>
        </p:txBody>
      </p:sp>
      <p:sp>
        <p:nvSpPr>
          <p:cNvPr id="2056" name="Rectangle 11"/>
          <p:cNvSpPr>
            <a:spLocks noChangeArrowheads="1"/>
          </p:cNvSpPr>
          <p:nvPr/>
        </p:nvSpPr>
        <p:spPr bwMode="auto">
          <a:xfrm>
            <a:off x="17602200" y="16078200"/>
            <a:ext cx="161544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228600" rIns="457200" bIns="228600"/>
          <a:lstStyle/>
          <a:p>
            <a:pPr algn="just" defTabSz="4572000" eaLnBrk="0" hangingPunct="0"/>
            <a:r>
              <a:rPr lang="pt-BR" altLang="pt-BR" sz="3600">
                <a:latin typeface="Arial" charset="0"/>
                <a:cs typeface="Arial" charset="0"/>
              </a:rPr>
              <a:t>Lorem ipsum dolor sit amet, consectetur adipiscing elit. Duis in turpis quis velit dapibus consequat. Vivamus tortor ligula, posuere id laoreet quis, ultrices eget nulla. </a:t>
            </a:r>
          </a:p>
        </p:txBody>
      </p:sp>
      <p:cxnSp>
        <p:nvCxnSpPr>
          <p:cNvPr id="4" name="Conector reto 3"/>
          <p:cNvCxnSpPr/>
          <p:nvPr/>
        </p:nvCxnSpPr>
        <p:spPr>
          <a:xfrm>
            <a:off x="1158875" y="3994150"/>
            <a:ext cx="32597725"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2058" name="Picture 11" descr="logoUnoeste 20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1775" y="681038"/>
            <a:ext cx="9504363"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Times New Roman"/>
      </a:majorFont>
      <a:minorFont>
        <a:latin typeface="Times New Roman"/>
        <a:ea typeface=""/>
        <a:cs typeface="Times New Roma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341</TotalTime>
  <Words>454</Words>
  <Application>Microsoft Office PowerPoint</Application>
  <PresentationFormat>Personalizar</PresentationFormat>
  <Paragraphs>16</Paragraphs>
  <Slides>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vt:i4>
      </vt:variant>
    </vt:vector>
  </HeadingPairs>
  <TitlesOfParts>
    <vt:vector size="7" baseType="lpstr">
      <vt:lpstr>Times New Roman</vt:lpstr>
      <vt:lpstr>Arial</vt:lpstr>
      <vt:lpstr>Calibri</vt:lpstr>
      <vt:lpstr>Arial Black</vt:lpstr>
      <vt:lpstr>Humanst531 Blk BT</vt:lpstr>
      <vt:lpstr>Estrutura padrão</vt:lpstr>
      <vt:lpstr>TÍTULO DO BANNER</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DO BANNER</dc:title>
  <dc:creator>brunot</dc:creator>
  <cp:lastModifiedBy>82072</cp:lastModifiedBy>
  <cp:revision>6</cp:revision>
  <dcterms:created xsi:type="dcterms:W3CDTF">2011-10-05T13:33:48Z</dcterms:created>
  <dcterms:modified xsi:type="dcterms:W3CDTF">2020-12-01T18:37:52Z</dcterms:modified>
</cp:coreProperties>
</file>